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74811" autoAdjust="0"/>
  </p:normalViewPr>
  <p:slideViewPr>
    <p:cSldViewPr snapToGrid="0">
      <p:cViewPr varScale="1">
        <p:scale>
          <a:sx n="58" d="100"/>
          <a:sy n="58" d="100"/>
        </p:scale>
        <p:origin x="364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BC00D-6B86-9341-B9A4-3D92703786AE}" type="datetimeFigureOut">
              <a:rPr lang="en-US" smtClean="0"/>
              <a:t>1/28/20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B81F8-CA77-1541-BBCD-A13498C2BB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4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B81F8-CA77-1541-BBCD-A13498C2BB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6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1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2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14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57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14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4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54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60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453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3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E32FB-CCE2-40A4-9778-E6CFE3F62928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78F6D-B7B2-4A0F-9E3B-3418CEC7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6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genevestigator.com/gv/" TargetMode="Externa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D629BA-DF2A-794B-B83C-AD14AD251FF6}"/>
              </a:ext>
            </a:extLst>
          </p:cNvPr>
          <p:cNvGrpSpPr/>
          <p:nvPr/>
        </p:nvGrpSpPr>
        <p:grpSpPr>
          <a:xfrm>
            <a:off x="1373404" y="1665288"/>
            <a:ext cx="3200400" cy="3017520"/>
            <a:chOff x="2087080" y="1665288"/>
            <a:chExt cx="2179560" cy="1920240"/>
          </a:xfrm>
        </p:grpSpPr>
        <p:graphicFrame>
          <p:nvGraphicFramePr>
            <p:cNvPr id="4" name="Objeto 3">
              <a:extLst>
                <a:ext uri="{FF2B5EF4-FFF2-40B4-BE49-F238E27FC236}">
                  <a16:creationId xmlns:a16="http://schemas.microsoft.com/office/drawing/2014/main" id="{C0FE5F2B-C5F1-4DDA-B68B-EAF474A0CB5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70465373"/>
                </p:ext>
              </p:extLst>
            </p:nvPr>
          </p:nvGraphicFramePr>
          <p:xfrm>
            <a:off x="2087080" y="1665288"/>
            <a:ext cx="2179560" cy="1920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Prism 6" r:id="rId4" imgW="3302084" imgH="2910405" progId="Prism6.Document">
                    <p:embed/>
                  </p:oleObj>
                </mc:Choice>
                <mc:Fallback>
                  <p:oleObj name="Prism 6" r:id="rId4" imgW="3302084" imgH="2910405" progId="Prism6.Document">
                    <p:embed/>
                    <p:pic>
                      <p:nvPicPr>
                        <p:cNvPr id="10" name="Objeto 9">
                          <a:extLst>
                            <a:ext uri="{FF2B5EF4-FFF2-40B4-BE49-F238E27FC236}">
                              <a16:creationId xmlns:a16="http://schemas.microsoft.com/office/drawing/2014/main" id="{BADB0DBC-62AA-4627-A3B0-D038B8F8CC3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087080" y="1665288"/>
                          <a:ext cx="2179560" cy="19202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" name="Conector reto 4">
              <a:extLst>
                <a:ext uri="{FF2B5EF4-FFF2-40B4-BE49-F238E27FC236}">
                  <a16:creationId xmlns:a16="http://schemas.microsoft.com/office/drawing/2014/main" id="{D0E4AA50-4B74-400C-A8C1-8A9F4692B0D5}"/>
                </a:ext>
              </a:extLst>
            </p:cNvPr>
            <p:cNvCxnSpPr/>
            <p:nvPr/>
          </p:nvCxnSpPr>
          <p:spPr>
            <a:xfrm>
              <a:off x="2590132" y="1907520"/>
              <a:ext cx="1512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7B3238C7-5B54-40F3-9DC5-4F411A9958D0}"/>
                </a:ext>
              </a:extLst>
            </p:cNvPr>
            <p:cNvSpPr/>
            <p:nvPr/>
          </p:nvSpPr>
          <p:spPr>
            <a:xfrm>
              <a:off x="2948644" y="1671887"/>
              <a:ext cx="82747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b="1" dirty="0"/>
                <a:t>shoot, seedling</a:t>
              </a:r>
              <a:endParaRPr lang="en-US" sz="800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1A31A7C-F7AB-E544-B735-B6C60C31F5CB}"/>
              </a:ext>
            </a:extLst>
          </p:cNvPr>
          <p:cNvSpPr/>
          <p:nvPr/>
        </p:nvSpPr>
        <p:spPr>
          <a:xfrm>
            <a:off x="289931" y="4838625"/>
            <a:ext cx="6311591" cy="1860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 S1. Identification of </a:t>
            </a:r>
            <a:r>
              <a:rPr lang="en-US" sz="1200" b="1" i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Zm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DRIK1 as a promising drought stress related receptor kinase.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Drought stress in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Han21 and Ye478 maize inbred lines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Plants were submitted to severe </a:t>
            </a:r>
            <a:r>
              <a:rPr lang="en-US" sz="1200" dirty="0" err="1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drough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stress (DS) regime,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re-watering (RW),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maintained well-watered (WW). The transcriptional levels of Zm00001d028770 in s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hoot samples of maize grown for two weeks in a growth chamber. Data are average log 2 (RMA) ratios, where RMA is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Robust Multichip Average, normalized at two levels: RMA within experiments and trimmed mean adjustment to a target for normalization between batches or experiments.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Error bars represent standard deviation of at least two biological replicates. Data were retrieved from </a:t>
            </a:r>
            <a:r>
              <a:rPr lang="en-US" sz="1200" u="sng" dirty="0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6"/>
              </a:rPr>
              <a:t>https://genevestigator.com/gv/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4157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1119</TotalTime>
  <Words>133</Words>
  <Application>Microsoft Macintosh PowerPoint</Application>
  <PresentationFormat>A4 Paper (210x297 mm)</PresentationFormat>
  <Paragraphs>3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Prism 6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Viviane C H da Silva</dc:creator>
  <cp:lastModifiedBy>Paulo Arruda</cp:lastModifiedBy>
  <cp:revision>11</cp:revision>
  <dcterms:created xsi:type="dcterms:W3CDTF">2019-04-26T16:32:21Z</dcterms:created>
  <dcterms:modified xsi:type="dcterms:W3CDTF">2020-01-28T16:44:03Z</dcterms:modified>
</cp:coreProperties>
</file>